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693400" cy="7562850"/>
  <p:notesSz cx="10693400" cy="75628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601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3"/>
            <a:ext cx="9624059" cy="121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5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030" y="0"/>
            <a:ext cx="9449943" cy="7560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030" y="0"/>
            <a:ext cx="9449943" cy="7560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030" y="0"/>
            <a:ext cx="9449943" cy="7560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030" y="0"/>
            <a:ext cx="9449943" cy="7560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030" y="0"/>
            <a:ext cx="9449943" cy="7560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030" y="0"/>
            <a:ext cx="9449943" cy="7560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030" y="0"/>
            <a:ext cx="9449943" cy="7560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030" y="0"/>
            <a:ext cx="9449943" cy="7560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030" y="0"/>
            <a:ext cx="9449943" cy="7560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Benutzerdefiniert</PresentationFormat>
  <Paragraphs>0</Paragraphs>
  <Slides>9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Webserver</cp:lastModifiedBy>
  <cp:revision>1</cp:revision>
  <dcterms:created xsi:type="dcterms:W3CDTF">2020-08-19T09:14:26Z</dcterms:created>
  <dcterms:modified xsi:type="dcterms:W3CDTF">2020-08-19T07:14:31Z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2020-08-19T00:00:00Z</vt:filetime>
  </property>
  <property fmtid="{D5CDD505-2E9C-101B-9397-08002B2CF9AE}" pid="3" name="LastSaved">
    <vt:filetime>2020-08-19T00:00:00Z</vt:filetime>
  </property>
</Properties>
</file>