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</p:sldIdLst>
  <p:sldSz cx="10693400" cy="7562850"/>
  <p:notesSz cx="10693400" cy="75628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142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36893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>
          <a:xfrm>
            <a:off x="1069975" y="3592513"/>
            <a:ext cx="8553450" cy="34036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79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3"/>
            <a:ext cx="9624059" cy="121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513"/>
            <a:ext cx="9624059" cy="12100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5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7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030" y="0"/>
            <a:ext cx="9449943" cy="75600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Произвольный</PresentationFormat>
  <Paragraphs>0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Сисадмин</cp:lastModifiedBy>
  <cp:revision>2</cp:revision>
  <dcterms:created xsi:type="dcterms:W3CDTF">2020-08-19T09:18:09Z</dcterms:created>
  <dcterms:modified xsi:type="dcterms:W3CDTF">2020-08-19T07:20:20Z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2020-08-19T00:00:00Z</vt:filetime>
  </property>
  <property fmtid="{D5CDD505-2E9C-101B-9397-08002B2CF9AE}" pid="3" name="LastSaved">
    <vt:filetime>2020-08-19T00:00:00Z</vt:filetime>
  </property>
</Properties>
</file>