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424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922"/>
            <a:ext cx="10692003" cy="601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Произвольный</PresentationFormat>
  <Paragraphs>0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Сисадмин</cp:lastModifiedBy>
  <cp:revision>2</cp:revision>
  <dcterms:created xsi:type="dcterms:W3CDTF">2020-08-19T09:28:02Z</dcterms:created>
  <dcterms:modified xsi:type="dcterms:W3CDTF">2020-08-19T07:29:20Z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LastSaved">
    <vt:filetime>2020-08-19T00:00:00Z</vt:filetime>
  </property>
</Properties>
</file>