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48D7-7D3B-4A30-B19C-E845D069F4B3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8774-23C6-4551-B714-BCD690FA05D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26734-1709-411C-8F56-D7BA4B746680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CA31-EDEE-49C3-8348-3D5FCDBA72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2F42-E7B3-49D7-875C-51EE72E327B5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212A-8C0B-4475-8691-E4ECA4393A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D1F9-7E09-4CA7-8A2E-0E09668C4AEF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438E-8801-4261-8F8B-93205B3E79C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FE56-1494-47CB-84D4-136F2A0C493D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AF54-EF7D-48A0-86C4-40EDDA00493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534988" y="1739900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3421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3421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0034C6-4D45-49C4-817B-F0C2654F9EDC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375" y="7034213"/>
            <a:ext cx="245903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B40F72-F23A-4029-ACAB-AF09048DCFF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ChangeArrowheads="1"/>
          </p:cNvSpPr>
          <p:nvPr/>
        </p:nvSpPr>
        <p:spPr bwMode="auto">
          <a:xfrm>
            <a:off x="0" y="773113"/>
            <a:ext cx="10691813" cy="60134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Произвольный</PresentationFormat>
  <Paragraphs>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Сисадмин</cp:lastModifiedBy>
  <cp:revision>1</cp:revision>
  <dcterms:created xsi:type="dcterms:W3CDTF">2020-08-19T07:43:21Z</dcterms:created>
  <dcterms:modified xsi:type="dcterms:W3CDTF">2020-08-19T05:44:28Z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LastSaved">
    <vt:filetime>2020-08-19T00:00:00Z</vt:filetime>
  </property>
</Properties>
</file>